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6" r:id="rId10"/>
    <p:sldId id="272" r:id="rId11"/>
    <p:sldId id="267" r:id="rId12"/>
    <p:sldId id="268" r:id="rId13"/>
    <p:sldId id="270" r:id="rId14"/>
    <p:sldId id="282" r:id="rId15"/>
    <p:sldId id="263" r:id="rId16"/>
    <p:sldId id="265" r:id="rId17"/>
    <p:sldId id="271" r:id="rId18"/>
    <p:sldId id="264" r:id="rId19"/>
    <p:sldId id="273" r:id="rId20"/>
    <p:sldId id="280" r:id="rId21"/>
    <p:sldId id="275" r:id="rId22"/>
    <p:sldId id="278" r:id="rId23"/>
    <p:sldId id="274" r:id="rId24"/>
    <p:sldId id="277" r:id="rId25"/>
    <p:sldId id="279" r:id="rId26"/>
    <p:sldId id="283" r:id="rId27"/>
    <p:sldId id="286" r:id="rId28"/>
    <p:sldId id="287" r:id="rId29"/>
    <p:sldId id="285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FBFB-69F6-4C77-8B37-B19BFF6055DF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5E631-714B-42C7-8222-83749070FAD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64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5E631-714B-42C7-8222-83749070FAD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6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DEF16EE-2361-4849-B32B-1DEF4F009025}" type="datetimeFigureOut">
              <a:rPr lang="en-CA" smtClean="0"/>
              <a:t>2018-03-02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4A02FE3-202E-460A-8F79-C85683152D4A}" type="slidenum">
              <a:rPr lang="en-CA" smtClean="0"/>
              <a:t>‹N°›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andejoel@yahoo.c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sandejoel@yahoo.c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552" y="1844824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Analyse</a:t>
            </a:r>
            <a:r>
              <a:rPr lang="en-US" dirty="0" smtClean="0"/>
              <a:t> de </a:t>
            </a:r>
            <a:r>
              <a:rPr lang="en-US" dirty="0" err="1" smtClean="0"/>
              <a:t>données</a:t>
            </a:r>
            <a:r>
              <a:rPr lang="en-US" dirty="0" smtClean="0"/>
              <a:t> des Immigrants </a:t>
            </a:r>
            <a:r>
              <a:rPr lang="en-US" dirty="0" err="1" smtClean="0"/>
              <a:t>reçus</a:t>
            </a:r>
            <a:r>
              <a:rPr lang="en-US" dirty="0" smtClean="0"/>
              <a:t> </a:t>
            </a:r>
            <a:r>
              <a:rPr lang="en-US" dirty="0" err="1" smtClean="0"/>
              <a:t>depuis</a:t>
            </a:r>
            <a:r>
              <a:rPr lang="en-US" dirty="0" smtClean="0"/>
              <a:t> 1980</a:t>
            </a:r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83968" y="5589240"/>
            <a:ext cx="4240560" cy="648072"/>
          </a:xfrm>
        </p:spPr>
        <p:txBody>
          <a:bodyPr>
            <a:normAutofit fontScale="62500" lnSpcReduction="20000"/>
          </a:bodyPr>
          <a:lstStyle/>
          <a:p>
            <a:r>
              <a:rPr lang="en-CA" dirty="0" smtClean="0"/>
              <a:t>Analyses </a:t>
            </a:r>
            <a:r>
              <a:rPr lang="en-CA" dirty="0" err="1" smtClean="0"/>
              <a:t>faites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langage</a:t>
            </a:r>
            <a:r>
              <a:rPr lang="en-CA" dirty="0" smtClean="0"/>
              <a:t> Python par </a:t>
            </a:r>
          </a:p>
          <a:p>
            <a:r>
              <a:rPr lang="en-CA" dirty="0" smtClean="0"/>
              <a:t>Joel </a:t>
            </a:r>
            <a:r>
              <a:rPr lang="en-CA" dirty="0" err="1" smtClean="0"/>
              <a:t>Sandé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74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Petites </a:t>
            </a:r>
            <a:r>
              <a:rPr lang="en-CA" dirty="0" err="1" smtClean="0"/>
              <a:t>Requêtes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7" t="30720" r="27287" b="49755"/>
          <a:stretch/>
        </p:blipFill>
        <p:spPr bwMode="auto">
          <a:xfrm>
            <a:off x="539552" y="2420888"/>
            <a:ext cx="806489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5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CA" dirty="0" smtClean="0"/>
              <a:t>Petites </a:t>
            </a:r>
            <a:r>
              <a:rPr lang="en-CA" dirty="0" err="1" smtClean="0"/>
              <a:t>requêtes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1" t="30969" r="16585" b="19289"/>
          <a:stretch/>
        </p:blipFill>
        <p:spPr bwMode="auto">
          <a:xfrm>
            <a:off x="395536" y="2195111"/>
            <a:ext cx="8329949" cy="360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39876" y="1412776"/>
            <a:ext cx="721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La 2eme </a:t>
            </a:r>
            <a:r>
              <a:rPr lang="en-CA" dirty="0" err="1" smtClean="0"/>
              <a:t>partie</a:t>
            </a:r>
            <a:r>
              <a:rPr lang="en-CA" dirty="0" smtClean="0"/>
              <a:t> de </a:t>
            </a:r>
            <a:r>
              <a:rPr lang="en-CA" dirty="0" err="1" smtClean="0"/>
              <a:t>cette</a:t>
            </a:r>
            <a:r>
              <a:rPr lang="en-CA" dirty="0" smtClean="0"/>
              <a:t> </a:t>
            </a:r>
            <a:r>
              <a:rPr lang="en-CA" dirty="0" err="1" smtClean="0"/>
              <a:t>requette</a:t>
            </a:r>
            <a:r>
              <a:rPr lang="en-CA" dirty="0" smtClean="0"/>
              <a:t> </a:t>
            </a:r>
            <a:r>
              <a:rPr lang="en-CA" dirty="0" err="1" smtClean="0"/>
              <a:t>grosse</a:t>
            </a:r>
            <a:r>
              <a:rPr lang="en-CA" dirty="0" smtClean="0"/>
              <a:t> </a:t>
            </a:r>
            <a:r>
              <a:rPr lang="en-CA" dirty="0" err="1" smtClean="0"/>
              <a:t>requête</a:t>
            </a:r>
            <a:r>
              <a:rPr lang="en-CA" dirty="0" smtClean="0"/>
              <a:t> </a:t>
            </a:r>
            <a:r>
              <a:rPr lang="en-CA" dirty="0" err="1" smtClean="0"/>
              <a:t>revient</a:t>
            </a:r>
            <a:r>
              <a:rPr lang="en-CA" dirty="0" smtClean="0"/>
              <a:t> à identifier les provinces.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839876" y="6061938"/>
            <a:ext cx="725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Nous y </a:t>
            </a:r>
            <a:r>
              <a:rPr lang="en-CA" dirty="0" err="1" smtClean="0"/>
              <a:t>reviendrons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/>
              <a:t> </a:t>
            </a:r>
            <a:r>
              <a:rPr lang="en-CA" dirty="0" smtClean="0"/>
              <a:t>Grosses </a:t>
            </a:r>
            <a:r>
              <a:rPr lang="en-CA" dirty="0" err="1" smtClean="0"/>
              <a:t>requêtes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30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Grosse </a:t>
            </a:r>
            <a:r>
              <a:rPr lang="en-CA" dirty="0" err="1" smtClean="0"/>
              <a:t>requête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2" t="23135" r="16134" b="26187"/>
          <a:stretch/>
        </p:blipFill>
        <p:spPr bwMode="auto">
          <a:xfrm>
            <a:off x="539552" y="1700808"/>
            <a:ext cx="8136904" cy="4159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Visualisation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6" t="20490" r="9769" b="23373"/>
          <a:stretch/>
        </p:blipFill>
        <p:spPr bwMode="auto">
          <a:xfrm>
            <a:off x="827584" y="1788382"/>
            <a:ext cx="7272808" cy="41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268760"/>
            <a:ext cx="8373616" cy="3888432"/>
          </a:xfrm>
        </p:spPr>
        <p:txBody>
          <a:bodyPr>
            <a:normAutofit/>
          </a:bodyPr>
          <a:lstStyle/>
          <a:p>
            <a:pPr algn="ctr"/>
            <a:r>
              <a:rPr lang="en-CA" sz="4400" dirty="0" err="1"/>
              <a:t>Statistiques</a:t>
            </a:r>
            <a:r>
              <a:rPr lang="en-CA" sz="4400" dirty="0"/>
              <a:t> </a:t>
            </a:r>
            <a:r>
              <a:rPr lang="en-CA" sz="4400" dirty="0" smtClean="0"/>
              <a:t>du  </a:t>
            </a:r>
            <a:r>
              <a:rPr lang="en-CA" sz="4400" dirty="0" err="1" smtClean="0"/>
              <a:t>Nombre</a:t>
            </a:r>
            <a:r>
              <a:rPr lang="en-CA" sz="4400" dirty="0" smtClean="0"/>
              <a:t> de femmes qui ont </a:t>
            </a:r>
            <a:r>
              <a:rPr lang="en-CA" sz="4400" dirty="0" err="1" smtClean="0"/>
              <a:t>immigré</a:t>
            </a:r>
            <a:r>
              <a:rPr lang="en-CA" sz="4400" dirty="0" smtClean="0"/>
              <a:t> </a:t>
            </a:r>
            <a:r>
              <a:rPr lang="en-CA" sz="4400" dirty="0" err="1" smtClean="0"/>
              <a:t>depuis</a:t>
            </a:r>
            <a:r>
              <a:rPr lang="en-CA" sz="4400" dirty="0" smtClean="0"/>
              <a:t> 1980 et </a:t>
            </a:r>
            <a:r>
              <a:rPr lang="en-CA" sz="4400" dirty="0" err="1" smtClean="0"/>
              <a:t>dont</a:t>
            </a:r>
            <a:r>
              <a:rPr lang="en-CA" sz="4400" dirty="0" smtClean="0"/>
              <a:t> le </a:t>
            </a:r>
            <a:r>
              <a:rPr lang="en-CA" sz="4400" dirty="0" err="1" smtClean="0"/>
              <a:t>salaire</a:t>
            </a:r>
            <a:r>
              <a:rPr lang="en-CA" sz="4400" dirty="0" smtClean="0"/>
              <a:t> </a:t>
            </a:r>
            <a:r>
              <a:rPr lang="en-CA" sz="4400" dirty="0" err="1" smtClean="0"/>
              <a:t>annuel</a:t>
            </a:r>
            <a:r>
              <a:rPr lang="en-CA" sz="4400" dirty="0" smtClean="0"/>
              <a:t> </a:t>
            </a:r>
            <a:r>
              <a:rPr lang="en-CA" sz="4400" dirty="0" err="1" smtClean="0"/>
              <a:t>actuel</a:t>
            </a:r>
            <a:r>
              <a:rPr lang="en-CA" sz="4400" dirty="0" smtClean="0"/>
              <a:t> est </a:t>
            </a:r>
            <a:br>
              <a:rPr lang="en-CA" sz="4400" dirty="0" smtClean="0"/>
            </a:br>
            <a:r>
              <a:rPr lang="en-CA" sz="4400" dirty="0" smtClean="0"/>
              <a:t>&gt;= 45 000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66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CA" dirty="0" smtClean="0"/>
              <a:t>Petite </a:t>
            </a:r>
            <a:r>
              <a:rPr lang="en-CA" dirty="0" err="1" smtClean="0"/>
              <a:t>requête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773892" y="536392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Nombre_Enregistrements_sexe_Province_Annee</a:t>
            </a:r>
            <a:r>
              <a:rPr lang="fr-FR" dirty="0" smtClean="0"/>
              <a:t>('QC', 1996, 'F', 45000)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1026458" y="6144616"/>
            <a:ext cx="63367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La </a:t>
            </a:r>
            <a:r>
              <a:rPr lang="en-CA" dirty="0" err="1" smtClean="0"/>
              <a:t>réponse</a:t>
            </a:r>
            <a:r>
              <a:rPr lang="en-CA" dirty="0" smtClean="0"/>
              <a:t> pour </a:t>
            </a:r>
            <a:r>
              <a:rPr lang="en-CA" dirty="0" err="1" smtClean="0"/>
              <a:t>cette</a:t>
            </a:r>
            <a:r>
              <a:rPr lang="en-CA" dirty="0" smtClean="0"/>
              <a:t> </a:t>
            </a:r>
            <a:r>
              <a:rPr lang="en-CA" dirty="0" err="1" smtClean="0"/>
              <a:t>requête</a:t>
            </a:r>
            <a:r>
              <a:rPr lang="en-CA" dirty="0" smtClean="0"/>
              <a:t> est 14</a:t>
            </a:r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467544" y="1484784"/>
            <a:ext cx="80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1) </a:t>
            </a:r>
            <a:r>
              <a:rPr lang="en-CA" dirty="0" err="1" smtClean="0"/>
              <a:t>Nombre</a:t>
            </a:r>
            <a:r>
              <a:rPr lang="en-CA" dirty="0" smtClean="0"/>
              <a:t> de femmes </a:t>
            </a:r>
            <a:r>
              <a:rPr lang="en-CA" dirty="0" err="1" smtClean="0"/>
              <a:t>enregistr</a:t>
            </a:r>
            <a:r>
              <a:rPr lang="en-CA" dirty="0" err="1"/>
              <a:t>é</a:t>
            </a:r>
            <a:r>
              <a:rPr lang="en-CA" dirty="0" err="1" smtClean="0"/>
              <a:t>es</a:t>
            </a:r>
            <a:r>
              <a:rPr lang="en-CA" dirty="0" smtClean="0"/>
              <a:t> </a:t>
            </a:r>
            <a:r>
              <a:rPr lang="en-CA" dirty="0" err="1" smtClean="0"/>
              <a:t>depuis</a:t>
            </a:r>
            <a:r>
              <a:rPr lang="en-CA" dirty="0" smtClean="0"/>
              <a:t> 1996 </a:t>
            </a:r>
            <a:r>
              <a:rPr lang="en-CA" dirty="0" err="1" smtClean="0"/>
              <a:t>dans</a:t>
            </a:r>
            <a:r>
              <a:rPr lang="en-CA" dirty="0" smtClean="0"/>
              <a:t> la province du Québec, </a:t>
            </a:r>
            <a:r>
              <a:rPr lang="en-CA" dirty="0" err="1" smtClean="0"/>
              <a:t>dont</a:t>
            </a:r>
            <a:r>
              <a:rPr lang="en-CA" dirty="0" smtClean="0"/>
              <a:t> le </a:t>
            </a:r>
            <a:r>
              <a:rPr lang="en-CA" dirty="0" err="1" smtClean="0"/>
              <a:t>salaire</a:t>
            </a:r>
            <a:r>
              <a:rPr lang="en-CA" dirty="0" smtClean="0"/>
              <a:t> </a:t>
            </a:r>
            <a:r>
              <a:rPr lang="en-CA" dirty="0" err="1" smtClean="0"/>
              <a:t>annuel</a:t>
            </a:r>
            <a:r>
              <a:rPr lang="en-CA" dirty="0" smtClean="0"/>
              <a:t> </a:t>
            </a:r>
            <a:r>
              <a:rPr lang="en-CA" dirty="0" err="1" smtClean="0"/>
              <a:t>actuel</a:t>
            </a:r>
            <a:r>
              <a:rPr lang="en-CA" dirty="0" smtClean="0"/>
              <a:t> est  &gt;=  45000</a:t>
            </a:r>
            <a:endParaRPr lang="en-CA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t="11557" r="31284" b="52846"/>
          <a:stretch/>
        </p:blipFill>
        <p:spPr bwMode="auto">
          <a:xfrm>
            <a:off x="1026458" y="2348880"/>
            <a:ext cx="70108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Petite </a:t>
            </a:r>
            <a:r>
              <a:rPr lang="en-CA" dirty="0" err="1" smtClean="0"/>
              <a:t>requête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33504" r="17803" b="17045"/>
          <a:stretch/>
        </p:blipFill>
        <p:spPr bwMode="auto">
          <a:xfrm>
            <a:off x="539552" y="1628800"/>
            <a:ext cx="8071274" cy="380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6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CA" dirty="0" smtClean="0"/>
              <a:t>Visualisation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0" t="18973" r="9174" b="18900"/>
          <a:stretch/>
        </p:blipFill>
        <p:spPr bwMode="auto">
          <a:xfrm>
            <a:off x="309350" y="1340768"/>
            <a:ext cx="8329574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09350" y="5877272"/>
            <a:ext cx="832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ON </a:t>
            </a:r>
            <a:r>
              <a:rPr lang="en-CA" dirty="0" err="1" smtClean="0"/>
              <a:t>remarque</a:t>
            </a:r>
            <a:r>
              <a:rPr lang="en-CA" dirty="0" smtClean="0"/>
              <a:t> </a:t>
            </a:r>
            <a:r>
              <a:rPr lang="en-CA" dirty="0" err="1" smtClean="0"/>
              <a:t>qu’il</a:t>
            </a:r>
            <a:r>
              <a:rPr lang="en-CA" dirty="0" smtClean="0"/>
              <a:t> y a plus </a:t>
            </a:r>
            <a:r>
              <a:rPr lang="en-CA" dirty="0" err="1" smtClean="0"/>
              <a:t>d’immigrant</a:t>
            </a:r>
            <a:r>
              <a:rPr lang="en-CA" dirty="0" smtClean="0"/>
              <a:t> </a:t>
            </a:r>
            <a:r>
              <a:rPr lang="en-CA" dirty="0" err="1" smtClean="0"/>
              <a:t>venant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ONTARIO que </a:t>
            </a:r>
            <a:r>
              <a:rPr lang="en-CA" dirty="0" err="1" smtClean="0"/>
              <a:t>dans</a:t>
            </a:r>
            <a:r>
              <a:rPr lang="en-CA" dirty="0" smtClean="0"/>
              <a:t> les </a:t>
            </a:r>
            <a:r>
              <a:rPr lang="en-CA" dirty="0" err="1" smtClean="0"/>
              <a:t>autres</a:t>
            </a:r>
            <a:r>
              <a:rPr lang="en-CA" dirty="0" smtClean="0"/>
              <a:t> provinces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CA" dirty="0" err="1" smtClean="0"/>
              <a:t>Personnalisation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ON </a:t>
            </a:r>
            <a:r>
              <a:rPr lang="en-CA" dirty="0" err="1" smtClean="0"/>
              <a:t>peut</a:t>
            </a:r>
            <a:r>
              <a:rPr lang="en-CA" dirty="0" smtClean="0"/>
              <a:t> </a:t>
            </a:r>
            <a:r>
              <a:rPr lang="en-CA" dirty="0" err="1" smtClean="0"/>
              <a:t>même</a:t>
            </a:r>
            <a:r>
              <a:rPr lang="en-CA" dirty="0" smtClean="0"/>
              <a:t> </a:t>
            </a:r>
            <a:r>
              <a:rPr lang="en-CA" dirty="0" err="1" smtClean="0"/>
              <a:t>personnaliser</a:t>
            </a:r>
            <a:r>
              <a:rPr lang="en-CA" dirty="0" smtClean="0"/>
              <a:t> la 2e </a:t>
            </a:r>
            <a:r>
              <a:rPr lang="en-CA" dirty="0" err="1" smtClean="0"/>
              <a:t>requête</a:t>
            </a:r>
            <a:r>
              <a:rPr lang="en-CA" dirty="0" smtClean="0"/>
              <a:t> :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/>
              <a:t> </a:t>
            </a:r>
            <a:r>
              <a:rPr lang="en-CA" dirty="0" err="1" smtClean="0"/>
              <a:t>Varier</a:t>
            </a:r>
            <a:r>
              <a:rPr lang="en-CA" dirty="0" smtClean="0"/>
              <a:t> les </a:t>
            </a:r>
            <a:r>
              <a:rPr lang="en-CA" dirty="0" err="1" smtClean="0"/>
              <a:t>années</a:t>
            </a:r>
            <a:r>
              <a:rPr lang="en-CA" dirty="0" smtClean="0"/>
              <a:t> de la </a:t>
            </a:r>
            <a:r>
              <a:rPr lang="en-CA" dirty="0" err="1" smtClean="0"/>
              <a:t>requête</a:t>
            </a:r>
            <a:endParaRPr lang="en-CA" dirty="0" smtClean="0"/>
          </a:p>
          <a:p>
            <a:r>
              <a:rPr lang="en-CA" dirty="0" smtClean="0"/>
              <a:t>Decider que </a:t>
            </a:r>
            <a:r>
              <a:rPr lang="en-CA" dirty="0" err="1" smtClean="0"/>
              <a:t>c’est</a:t>
            </a:r>
            <a:r>
              <a:rPr lang="en-CA" dirty="0" smtClean="0"/>
              <a:t> </a:t>
            </a:r>
            <a:r>
              <a:rPr lang="en-CA" dirty="0" err="1" smtClean="0"/>
              <a:t>soit</a:t>
            </a:r>
            <a:r>
              <a:rPr lang="en-CA" dirty="0" smtClean="0"/>
              <a:t> les </a:t>
            </a:r>
            <a:r>
              <a:rPr lang="en-CA" dirty="0" err="1" smtClean="0"/>
              <a:t>statistiques</a:t>
            </a:r>
            <a:r>
              <a:rPr lang="en-CA" dirty="0" smtClean="0"/>
              <a:t> des hommes </a:t>
            </a:r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celles</a:t>
            </a:r>
            <a:r>
              <a:rPr lang="en-CA" dirty="0" smtClean="0"/>
              <a:t> des femmes </a:t>
            </a:r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même</a:t>
            </a:r>
            <a:r>
              <a:rPr lang="en-CA" dirty="0" smtClean="0"/>
              <a:t> des </a:t>
            </a:r>
            <a:r>
              <a:rPr lang="en-CA" dirty="0" err="1" smtClean="0"/>
              <a:t>deux</a:t>
            </a:r>
            <a:endParaRPr lang="en-CA" dirty="0" smtClean="0"/>
          </a:p>
          <a:p>
            <a:r>
              <a:rPr lang="en-CA" dirty="0" err="1" smtClean="0"/>
              <a:t>Choisir</a:t>
            </a:r>
            <a:r>
              <a:rPr lang="en-CA" dirty="0" smtClean="0"/>
              <a:t> le </a:t>
            </a:r>
            <a:r>
              <a:rPr lang="en-CA" dirty="0" err="1" smtClean="0"/>
              <a:t>salaire</a:t>
            </a:r>
            <a:r>
              <a:rPr lang="en-CA" dirty="0" smtClean="0"/>
              <a:t> </a:t>
            </a:r>
            <a:r>
              <a:rPr lang="en-CA" dirty="0" err="1" smtClean="0"/>
              <a:t>désiré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06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CA" dirty="0" smtClean="0"/>
              <a:t>Petite </a:t>
            </a:r>
            <a:r>
              <a:rPr lang="en-CA" dirty="0" err="1" smtClean="0"/>
              <a:t>Requête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5" t="47023" r="28524" b="26489"/>
          <a:stretch/>
        </p:blipFill>
        <p:spPr bwMode="auto">
          <a:xfrm>
            <a:off x="539552" y="2204864"/>
            <a:ext cx="8162230" cy="285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1556792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1) </a:t>
            </a:r>
            <a:r>
              <a:rPr lang="en-CA" dirty="0" err="1" smtClean="0"/>
              <a:t>Varier</a:t>
            </a:r>
            <a:r>
              <a:rPr lang="en-CA" dirty="0" smtClean="0"/>
              <a:t> les </a:t>
            </a:r>
            <a:r>
              <a:rPr lang="en-CA" dirty="0" err="1" smtClean="0"/>
              <a:t>années</a:t>
            </a:r>
            <a:r>
              <a:rPr lang="en-CA" dirty="0" smtClean="0"/>
              <a:t> de la </a:t>
            </a:r>
            <a:r>
              <a:rPr lang="en-CA" dirty="0" err="1" smtClean="0"/>
              <a:t>requête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8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CA" dirty="0" err="1" smtClean="0"/>
              <a:t>Avertissement</a:t>
            </a:r>
            <a:r>
              <a:rPr lang="en-CA" dirty="0" smtClean="0"/>
              <a:t> :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Les </a:t>
            </a:r>
            <a:r>
              <a:rPr lang="en-CA" dirty="0" err="1" smtClean="0"/>
              <a:t>chiffres</a:t>
            </a:r>
            <a:r>
              <a:rPr lang="en-CA" dirty="0" smtClean="0"/>
              <a:t> qui </a:t>
            </a:r>
            <a:r>
              <a:rPr lang="en-CA" dirty="0" err="1" smtClean="0"/>
              <a:t>suivent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 smtClean="0"/>
              <a:t> </a:t>
            </a:r>
            <a:r>
              <a:rPr lang="en-CA" dirty="0" err="1" smtClean="0"/>
              <a:t>cete</a:t>
            </a:r>
            <a:r>
              <a:rPr lang="en-CA" dirty="0" smtClean="0"/>
              <a:t> </a:t>
            </a:r>
            <a:r>
              <a:rPr lang="en-CA" dirty="0" err="1" smtClean="0"/>
              <a:t>présentation</a:t>
            </a:r>
            <a:r>
              <a:rPr lang="en-CA" dirty="0" smtClean="0"/>
              <a:t> </a:t>
            </a:r>
            <a:r>
              <a:rPr lang="en-CA" dirty="0" err="1" smtClean="0"/>
              <a:t>sont</a:t>
            </a:r>
            <a:r>
              <a:rPr lang="en-CA" dirty="0" smtClean="0"/>
              <a:t> </a:t>
            </a:r>
            <a:r>
              <a:rPr lang="en-CA" dirty="0" err="1" smtClean="0"/>
              <a:t>completement</a:t>
            </a:r>
            <a:r>
              <a:rPr lang="en-CA" dirty="0" smtClean="0"/>
              <a:t> FAUX.</a:t>
            </a:r>
          </a:p>
          <a:p>
            <a:r>
              <a:rPr lang="en-CA" dirty="0" err="1" smtClean="0"/>
              <a:t>J’ai</a:t>
            </a:r>
            <a:r>
              <a:rPr lang="en-CA" dirty="0" smtClean="0"/>
              <a:t> </a:t>
            </a:r>
            <a:r>
              <a:rPr lang="en-CA" dirty="0" err="1" smtClean="0"/>
              <a:t>voulu</a:t>
            </a:r>
            <a:r>
              <a:rPr lang="en-CA" dirty="0" smtClean="0"/>
              <a:t> </a:t>
            </a:r>
            <a:r>
              <a:rPr lang="en-CA" dirty="0" err="1" smtClean="0"/>
              <a:t>juste</a:t>
            </a:r>
            <a:r>
              <a:rPr lang="en-CA" dirty="0" smtClean="0"/>
              <a:t> </a:t>
            </a:r>
            <a:r>
              <a:rPr lang="en-CA" dirty="0" err="1" smtClean="0"/>
              <a:t>mettre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évidence</a:t>
            </a:r>
            <a:r>
              <a:rPr lang="en-CA" dirty="0" smtClean="0"/>
              <a:t>, à </a:t>
            </a:r>
            <a:r>
              <a:rPr lang="en-CA" dirty="0" err="1" smtClean="0"/>
              <a:t>partir</a:t>
            </a:r>
            <a:r>
              <a:rPr lang="en-CA" dirty="0" smtClean="0"/>
              <a:t> d’un </a:t>
            </a:r>
            <a:r>
              <a:rPr lang="en-CA" dirty="0" err="1" smtClean="0"/>
              <a:t>cas</a:t>
            </a:r>
            <a:r>
              <a:rPr lang="en-CA" dirty="0" smtClean="0"/>
              <a:t> </a:t>
            </a:r>
            <a:r>
              <a:rPr lang="en-CA" dirty="0" err="1" smtClean="0"/>
              <a:t>pratique</a:t>
            </a:r>
            <a:r>
              <a:rPr lang="en-CA" dirty="0" smtClean="0"/>
              <a:t>, la puissance </a:t>
            </a:r>
            <a:r>
              <a:rPr lang="en-CA" dirty="0" err="1" smtClean="0"/>
              <a:t>d,analyse</a:t>
            </a:r>
            <a:r>
              <a:rPr lang="en-CA" dirty="0" smtClean="0"/>
              <a:t> du </a:t>
            </a:r>
            <a:r>
              <a:rPr lang="en-CA" dirty="0" err="1" smtClean="0"/>
              <a:t>Langage</a:t>
            </a:r>
            <a:r>
              <a:rPr lang="en-CA" dirty="0" smtClean="0"/>
              <a:t> Python et </a:t>
            </a:r>
            <a:r>
              <a:rPr lang="en-CA" dirty="0" err="1" smtClean="0"/>
              <a:t>sa</a:t>
            </a:r>
            <a:r>
              <a:rPr lang="en-CA" dirty="0" smtClean="0"/>
              <a:t> </a:t>
            </a:r>
            <a:r>
              <a:rPr lang="en-CA" dirty="0" err="1" smtClean="0"/>
              <a:t>capacité</a:t>
            </a:r>
            <a:r>
              <a:rPr lang="en-CA" dirty="0" smtClean="0"/>
              <a:t> à nous </a:t>
            </a:r>
            <a:r>
              <a:rPr lang="en-CA" dirty="0" err="1" smtClean="0"/>
              <a:t>générer</a:t>
            </a:r>
            <a:r>
              <a:rPr lang="en-CA" dirty="0" smtClean="0"/>
              <a:t> des </a:t>
            </a:r>
            <a:r>
              <a:rPr lang="en-CA" dirty="0" err="1" smtClean="0"/>
              <a:t>résultats</a:t>
            </a:r>
            <a:r>
              <a:rPr lang="en-CA" dirty="0" smtClean="0"/>
              <a:t> sous </a:t>
            </a:r>
            <a:r>
              <a:rPr lang="en-CA" dirty="0" err="1" smtClean="0"/>
              <a:t>forme</a:t>
            </a:r>
            <a:r>
              <a:rPr lang="en-CA" dirty="0" smtClean="0"/>
              <a:t> </a:t>
            </a:r>
            <a:r>
              <a:rPr lang="en-CA" dirty="0" err="1" smtClean="0"/>
              <a:t>visuelle</a:t>
            </a:r>
            <a:r>
              <a:rPr lang="en-CA" dirty="0" smtClean="0"/>
              <a:t>.</a:t>
            </a:r>
          </a:p>
          <a:p>
            <a:r>
              <a:rPr lang="en-CA" dirty="0" smtClean="0"/>
              <a:t>Je </a:t>
            </a:r>
            <a:r>
              <a:rPr lang="en-CA" dirty="0" err="1" smtClean="0"/>
              <a:t>laisserai</a:t>
            </a:r>
            <a:r>
              <a:rPr lang="en-CA" dirty="0" smtClean="0"/>
              <a:t> un lien pour </a:t>
            </a:r>
            <a:r>
              <a:rPr lang="en-CA" dirty="0" err="1" smtClean="0"/>
              <a:t>télécharger</a:t>
            </a:r>
            <a:r>
              <a:rPr lang="en-CA" dirty="0" smtClean="0"/>
              <a:t> le </a:t>
            </a:r>
            <a:r>
              <a:rPr lang="en-CA" dirty="0" err="1" smtClean="0"/>
              <a:t>fichier</a:t>
            </a:r>
            <a:r>
              <a:rPr lang="en-CA" dirty="0" smtClean="0"/>
              <a:t> csv </a:t>
            </a:r>
            <a:r>
              <a:rPr lang="en-CA" dirty="0" err="1" smtClean="0"/>
              <a:t>d’òu</a:t>
            </a:r>
            <a:r>
              <a:rPr lang="en-CA" dirty="0" smtClean="0"/>
              <a:t> les </a:t>
            </a:r>
            <a:r>
              <a:rPr lang="en-CA" dirty="0" err="1" smtClean="0"/>
              <a:t>données</a:t>
            </a:r>
            <a:r>
              <a:rPr lang="en-CA" dirty="0" smtClean="0"/>
              <a:t> </a:t>
            </a:r>
            <a:r>
              <a:rPr lang="en-CA" dirty="0" err="1" smtClean="0"/>
              <a:t>sont</a:t>
            </a:r>
            <a:r>
              <a:rPr lang="en-CA" dirty="0" smtClean="0"/>
              <a:t> </a:t>
            </a:r>
            <a:r>
              <a:rPr lang="en-CA" dirty="0" err="1" smtClean="0"/>
              <a:t>tirées</a:t>
            </a:r>
            <a:r>
              <a:rPr lang="en-CA" dirty="0" smtClean="0"/>
              <a:t>. Le code vous sera accessible sur demande à  </a:t>
            </a:r>
            <a:r>
              <a:rPr lang="en-CA" dirty="0" smtClean="0">
                <a:hlinkClick r:id="rId2"/>
              </a:rPr>
              <a:t>sandejoel@yahoo.ca</a:t>
            </a:r>
            <a:r>
              <a:rPr lang="en-CA" dirty="0"/>
              <a:t> </a:t>
            </a:r>
            <a:r>
              <a:rPr lang="en-CA" dirty="0" smtClean="0"/>
              <a:t>(</a:t>
            </a:r>
            <a:r>
              <a:rPr lang="en-CA" dirty="0" err="1" smtClean="0"/>
              <a:t>Gratuit</a:t>
            </a:r>
            <a:r>
              <a:rPr lang="en-CA" dirty="0" smtClean="0"/>
              <a:t> </a:t>
            </a:r>
            <a:r>
              <a:rPr lang="en-CA" dirty="0" err="1" smtClean="0"/>
              <a:t>si</a:t>
            </a:r>
            <a:r>
              <a:rPr lang="en-CA" dirty="0" smtClean="0"/>
              <a:t> vous </a:t>
            </a:r>
            <a:r>
              <a:rPr lang="en-CA" dirty="0" err="1" smtClean="0"/>
              <a:t>êtes</a:t>
            </a:r>
            <a:r>
              <a:rPr lang="en-CA" dirty="0" smtClean="0"/>
              <a:t> un </a:t>
            </a:r>
            <a:r>
              <a:rPr lang="en-CA" dirty="0" err="1" smtClean="0"/>
              <a:t>étudiant</a:t>
            </a:r>
            <a:r>
              <a:rPr lang="en-CA" dirty="0" smtClean="0"/>
              <a:t> qui suit mon </a:t>
            </a:r>
            <a:r>
              <a:rPr lang="en-CA" dirty="0" err="1" smtClean="0"/>
              <a:t>cours</a:t>
            </a:r>
            <a:r>
              <a:rPr lang="en-CA" dirty="0" smtClean="0"/>
              <a:t>, </a:t>
            </a:r>
            <a:r>
              <a:rPr lang="en-CA" dirty="0" err="1" smtClean="0"/>
              <a:t>ou</a:t>
            </a:r>
            <a:r>
              <a:rPr lang="en-CA" dirty="0" smtClean="0"/>
              <a:t> un </a:t>
            </a:r>
            <a:r>
              <a:rPr lang="en-CA" dirty="0" err="1" smtClean="0"/>
              <a:t>réprésentant</a:t>
            </a:r>
            <a:r>
              <a:rPr lang="en-CA" dirty="0" smtClean="0"/>
              <a:t> du </a:t>
            </a:r>
            <a:r>
              <a:rPr lang="en-CA" dirty="0" err="1" smtClean="0"/>
              <a:t>gouvernement</a:t>
            </a:r>
            <a:r>
              <a:rPr lang="en-CA" dirty="0" smtClean="0"/>
              <a:t>).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45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Exécution</a:t>
            </a:r>
            <a:endParaRPr lang="en-CA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t="34851" r="35794" b="44693"/>
          <a:stretch/>
        </p:blipFill>
        <p:spPr bwMode="auto">
          <a:xfrm>
            <a:off x="523091" y="2204864"/>
            <a:ext cx="810756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CA" dirty="0" smtClean="0"/>
              <a:t>Visualisation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2471" r="12843" b="25333"/>
          <a:stretch/>
        </p:blipFill>
        <p:spPr bwMode="auto">
          <a:xfrm>
            <a:off x="397818" y="1484784"/>
            <a:ext cx="8244830" cy="4033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8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Exécution</a:t>
            </a:r>
            <a:endParaRPr lang="en-CA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47226" r="50284" b="18176"/>
          <a:stretch/>
        </p:blipFill>
        <p:spPr bwMode="auto">
          <a:xfrm>
            <a:off x="467544" y="1844824"/>
            <a:ext cx="820891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2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Visualisation</a:t>
            </a:r>
            <a:endParaRPr lang="en-CA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9850" r="9088" b="15145"/>
          <a:stretch/>
        </p:blipFill>
        <p:spPr bwMode="auto">
          <a:xfrm>
            <a:off x="395536" y="1412776"/>
            <a:ext cx="8315026" cy="450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3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712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Petite </a:t>
            </a:r>
            <a:r>
              <a:rPr lang="en-US" dirty="0" err="1" smtClean="0"/>
              <a:t>requete</a:t>
            </a:r>
            <a:r>
              <a:rPr lang="en-US" dirty="0" smtClean="0"/>
              <a:t> </a:t>
            </a:r>
            <a:r>
              <a:rPr lang="en-US" dirty="0" err="1" smtClean="0"/>
              <a:t>suppl</a:t>
            </a:r>
            <a:r>
              <a:rPr lang="en-US" dirty="0" err="1"/>
              <a:t>e</a:t>
            </a:r>
            <a:r>
              <a:rPr lang="en-US" dirty="0" err="1" smtClean="0"/>
              <a:t>mentaire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303043"/>
          </a:xfrm>
        </p:spPr>
        <p:txBody>
          <a:bodyPr>
            <a:normAutofit/>
          </a:bodyPr>
          <a:lstStyle/>
          <a:p>
            <a:r>
              <a:rPr lang="en-US" dirty="0" smtClean="0"/>
              <a:t>Il </a:t>
            </a:r>
            <a:r>
              <a:rPr lang="en-US" dirty="0" err="1" smtClean="0"/>
              <a:t>n’est</a:t>
            </a:r>
            <a:r>
              <a:rPr lang="en-US" dirty="0" smtClean="0"/>
              <a:t> pas </a:t>
            </a:r>
            <a:r>
              <a:rPr lang="en-US" dirty="0" err="1" smtClean="0"/>
              <a:t>toujours</a:t>
            </a:r>
            <a:r>
              <a:rPr lang="en-US" dirty="0" smtClean="0"/>
              <a:t> </a:t>
            </a:r>
            <a:r>
              <a:rPr lang="en-US" dirty="0" err="1" smtClean="0"/>
              <a:t>exigé</a:t>
            </a:r>
            <a:r>
              <a:rPr lang="en-US" dirty="0" smtClean="0"/>
              <a:t> de faire des sous-</a:t>
            </a:r>
            <a:r>
              <a:rPr lang="en-US" dirty="0" err="1" smtClean="0"/>
              <a:t>requêtes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peut</a:t>
            </a:r>
            <a:r>
              <a:rPr lang="en-US" dirty="0" smtClean="0"/>
              <a:t> faire des </a:t>
            </a:r>
            <a:r>
              <a:rPr lang="en-US" dirty="0" err="1" smtClean="0"/>
              <a:t>parcours</a:t>
            </a:r>
            <a:r>
              <a:rPr lang="en-US" dirty="0" smtClean="0"/>
              <a:t> avec 2 </a:t>
            </a:r>
            <a:r>
              <a:rPr lang="en-US" dirty="0" err="1" smtClean="0"/>
              <a:t>boucles</a:t>
            </a:r>
            <a:r>
              <a:rPr lang="en-US" dirty="0" smtClean="0"/>
              <a:t> </a:t>
            </a:r>
            <a:r>
              <a:rPr lang="en-US" dirty="0" err="1" smtClean="0"/>
              <a:t>imbriquées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C’est</a:t>
            </a:r>
            <a:r>
              <a:rPr lang="en-US" dirty="0" smtClean="0"/>
              <a:t> le </a:t>
            </a:r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on </a:t>
            </a:r>
            <a:r>
              <a:rPr lang="en-US" dirty="0" err="1" smtClean="0"/>
              <a:t>veut</a:t>
            </a:r>
            <a:r>
              <a:rPr lang="en-US" dirty="0" smtClean="0"/>
              <a:t> </a:t>
            </a:r>
            <a:r>
              <a:rPr lang="en-US" dirty="0" err="1" smtClean="0"/>
              <a:t>visualiser</a:t>
            </a:r>
            <a:r>
              <a:rPr lang="en-US" dirty="0" smtClean="0"/>
              <a:t> les </a:t>
            </a:r>
            <a:r>
              <a:rPr lang="en-US" dirty="0" err="1" smtClean="0"/>
              <a:t>salaires</a:t>
            </a:r>
            <a:r>
              <a:rPr lang="en-US" dirty="0" smtClean="0"/>
              <a:t> </a:t>
            </a:r>
            <a:r>
              <a:rPr lang="en-US" dirty="0" err="1" smtClean="0"/>
              <a:t>moyens</a:t>
            </a:r>
            <a:r>
              <a:rPr lang="en-US" dirty="0" smtClean="0"/>
              <a:t> </a:t>
            </a:r>
            <a:r>
              <a:rPr lang="en-US" dirty="0" err="1" smtClean="0"/>
              <a:t>totaux</a:t>
            </a:r>
            <a:r>
              <a:rPr lang="en-US" dirty="0" smtClean="0"/>
              <a:t> par province.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036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6211" r="63050" b="7476"/>
          <a:stretch/>
        </p:blipFill>
        <p:spPr bwMode="auto">
          <a:xfrm>
            <a:off x="1115616" y="476672"/>
            <a:ext cx="3706561" cy="59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78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44888" r="46136" b="24190"/>
          <a:stretch/>
        </p:blipFill>
        <p:spPr bwMode="auto">
          <a:xfrm>
            <a:off x="471580" y="2564904"/>
            <a:ext cx="7629159" cy="275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18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943216"/>
          </a:xfrm>
        </p:spPr>
        <p:txBody>
          <a:bodyPr/>
          <a:lstStyle/>
          <a:p>
            <a:r>
              <a:rPr lang="en-CA" dirty="0" smtClean="0"/>
              <a:t>Visualisation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5" t="31779" r="33774" b="17654"/>
          <a:stretch/>
        </p:blipFill>
        <p:spPr bwMode="auto">
          <a:xfrm>
            <a:off x="847016" y="1340768"/>
            <a:ext cx="7031295" cy="449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47016" y="6021288"/>
            <a:ext cx="703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Les </a:t>
            </a:r>
            <a:r>
              <a:rPr lang="en-CA" dirty="0" err="1" smtClean="0"/>
              <a:t>résultats</a:t>
            </a:r>
            <a:r>
              <a:rPr lang="en-CA" dirty="0" smtClean="0"/>
              <a:t> nous </a:t>
            </a:r>
            <a:r>
              <a:rPr lang="en-CA" dirty="0" err="1" smtClean="0"/>
              <a:t>montrent</a:t>
            </a:r>
            <a:r>
              <a:rPr lang="en-CA" dirty="0" smtClean="0"/>
              <a:t> que NB &gt; QC &gt; AB &gt; CB &gt; 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881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CA" dirty="0" smtClean="0"/>
              <a:t>Stats.csv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9784" r="29931"/>
          <a:stretch/>
        </p:blipFill>
        <p:spPr bwMode="auto">
          <a:xfrm>
            <a:off x="755576" y="1380092"/>
            <a:ext cx="5184576" cy="516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300192" y="3127256"/>
            <a:ext cx="256595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Voici le </a:t>
            </a:r>
            <a:r>
              <a:rPr lang="en-CA" dirty="0" err="1" smtClean="0"/>
              <a:t>contenu</a:t>
            </a:r>
            <a:r>
              <a:rPr lang="en-CA" dirty="0" smtClean="0"/>
              <a:t> du </a:t>
            </a:r>
            <a:r>
              <a:rPr lang="en-CA" dirty="0" err="1" smtClean="0"/>
              <a:t>fichier</a:t>
            </a:r>
            <a:r>
              <a:rPr lang="en-CA" dirty="0" smtClean="0"/>
              <a:t> csv </a:t>
            </a:r>
            <a:r>
              <a:rPr lang="en-CA" dirty="0" err="1" smtClean="0"/>
              <a:t>utilisé</a:t>
            </a:r>
            <a:r>
              <a:rPr lang="en-CA" dirty="0" smtClean="0"/>
              <a:t> pour faire </a:t>
            </a:r>
            <a:r>
              <a:rPr lang="en-CA" dirty="0" err="1" smtClean="0"/>
              <a:t>ces</a:t>
            </a:r>
            <a:r>
              <a:rPr lang="en-CA" dirty="0" smtClean="0"/>
              <a:t> analyses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5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446" y="1700808"/>
            <a:ext cx="8229600" cy="2304256"/>
          </a:xfrm>
        </p:spPr>
        <p:txBody>
          <a:bodyPr>
            <a:normAutofit/>
          </a:bodyPr>
          <a:lstStyle/>
          <a:p>
            <a:r>
              <a:rPr lang="en-CA" dirty="0" err="1" smtClean="0"/>
              <a:t>Merci</a:t>
            </a:r>
            <a:r>
              <a:rPr lang="en-CA" dirty="0" smtClean="0"/>
              <a:t> de </a:t>
            </a:r>
            <a:r>
              <a:rPr lang="en-CA" dirty="0" err="1" smtClean="0"/>
              <a:t>m’avoir</a:t>
            </a:r>
            <a:r>
              <a:rPr lang="en-CA" dirty="0" smtClean="0"/>
              <a:t> </a:t>
            </a:r>
            <a:r>
              <a:rPr lang="en-CA" dirty="0" err="1" smtClean="0"/>
              <a:t>suivi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 smtClean="0"/>
              <a:t> </a:t>
            </a:r>
            <a:r>
              <a:rPr lang="en-CA" dirty="0" err="1" smtClean="0"/>
              <a:t>cette</a:t>
            </a:r>
            <a:r>
              <a:rPr lang="en-CA" dirty="0" smtClean="0"/>
              <a:t> </a:t>
            </a:r>
            <a:r>
              <a:rPr lang="en-CA" dirty="0" err="1" smtClean="0"/>
              <a:t>aventure</a:t>
            </a:r>
            <a:r>
              <a:rPr lang="en-CA" dirty="0" smtClean="0"/>
              <a:t> de la </a:t>
            </a:r>
            <a:r>
              <a:rPr lang="en-CA" dirty="0" err="1" smtClean="0"/>
              <a:t>DataSciences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5373216"/>
            <a:ext cx="6668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Me </a:t>
            </a:r>
            <a:r>
              <a:rPr lang="en-CA" sz="2400" dirty="0" err="1" smtClean="0"/>
              <a:t>contacter</a:t>
            </a:r>
            <a:r>
              <a:rPr lang="en-CA" sz="2400" dirty="0" smtClean="0"/>
              <a:t> au </a:t>
            </a:r>
            <a:r>
              <a:rPr lang="en-CA" sz="2400" dirty="0" smtClean="0">
                <a:hlinkClick r:id="rId2"/>
              </a:rPr>
              <a:t>sandejoel@yahoo.ca</a:t>
            </a:r>
            <a:r>
              <a:rPr lang="en-CA" sz="2400" dirty="0" smtClean="0"/>
              <a:t> </a:t>
            </a:r>
          </a:p>
          <a:p>
            <a:pPr algn="ctr"/>
            <a:r>
              <a:rPr lang="en-CA" sz="2400" dirty="0" smtClean="0"/>
              <a:t>pour </a:t>
            </a:r>
            <a:r>
              <a:rPr lang="en-CA" sz="2400" dirty="0" err="1" smtClean="0"/>
              <a:t>vos</a:t>
            </a:r>
            <a:r>
              <a:rPr lang="en-CA" sz="2400" dirty="0" smtClean="0"/>
              <a:t> questions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378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Plan de </a:t>
            </a:r>
            <a:r>
              <a:rPr lang="en-CA" dirty="0" err="1" smtClean="0"/>
              <a:t>Présentation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Introduction</a:t>
            </a:r>
          </a:p>
          <a:p>
            <a:r>
              <a:rPr lang="en-CA" dirty="0" err="1" smtClean="0"/>
              <a:t>Méthode</a:t>
            </a:r>
            <a:r>
              <a:rPr lang="en-CA" dirty="0" smtClean="0"/>
              <a:t> </a:t>
            </a:r>
            <a:r>
              <a:rPr lang="en-CA" dirty="0" err="1" smtClean="0"/>
              <a:t>d’analyse</a:t>
            </a:r>
            <a:endParaRPr lang="en-CA" dirty="0" smtClean="0"/>
          </a:p>
          <a:p>
            <a:r>
              <a:rPr lang="en-CA" dirty="0" smtClean="0"/>
              <a:t>Petites-</a:t>
            </a:r>
            <a:r>
              <a:rPr lang="en-CA" dirty="0" err="1" smtClean="0"/>
              <a:t>Requêtes</a:t>
            </a:r>
            <a:endParaRPr lang="en-CA" dirty="0" smtClean="0"/>
          </a:p>
          <a:p>
            <a:pPr lvl="1"/>
            <a:r>
              <a:rPr lang="en-CA" dirty="0" err="1" smtClean="0"/>
              <a:t>Nombre</a:t>
            </a:r>
            <a:r>
              <a:rPr lang="en-CA" dirty="0" smtClean="0"/>
              <a:t> </a:t>
            </a:r>
            <a:r>
              <a:rPr lang="en-CA" dirty="0" err="1" smtClean="0"/>
              <a:t>d’enregistrements</a:t>
            </a:r>
            <a:r>
              <a:rPr lang="en-CA" dirty="0" smtClean="0"/>
              <a:t> par province pour une </a:t>
            </a:r>
            <a:r>
              <a:rPr lang="en-CA" dirty="0" err="1" smtClean="0"/>
              <a:t>année</a:t>
            </a:r>
            <a:r>
              <a:rPr lang="en-CA" dirty="0" smtClean="0"/>
              <a:t> </a:t>
            </a:r>
            <a:r>
              <a:rPr lang="en-CA" dirty="0" err="1" smtClean="0"/>
              <a:t>donnée</a:t>
            </a:r>
            <a:r>
              <a:rPr lang="en-CA" dirty="0" smtClean="0"/>
              <a:t> </a:t>
            </a:r>
          </a:p>
          <a:p>
            <a:pPr lvl="1"/>
            <a:r>
              <a:rPr lang="en-CA" dirty="0" err="1" smtClean="0"/>
              <a:t>Nombre</a:t>
            </a:r>
            <a:r>
              <a:rPr lang="en-CA" dirty="0" smtClean="0"/>
              <a:t> de Femmes qui ont </a:t>
            </a:r>
            <a:r>
              <a:rPr lang="en-CA" dirty="0" err="1" smtClean="0"/>
              <a:t>immigrés</a:t>
            </a:r>
            <a:r>
              <a:rPr lang="en-CA" dirty="0" smtClean="0"/>
              <a:t> </a:t>
            </a:r>
            <a:r>
              <a:rPr lang="en-CA" dirty="0" err="1" smtClean="0"/>
              <a:t>depuis</a:t>
            </a:r>
            <a:r>
              <a:rPr lang="en-CA" dirty="0" smtClean="0"/>
              <a:t> 2002 </a:t>
            </a:r>
            <a:r>
              <a:rPr lang="en-CA" dirty="0" err="1" smtClean="0"/>
              <a:t>dans</a:t>
            </a:r>
            <a:r>
              <a:rPr lang="en-CA" dirty="0" smtClean="0"/>
              <a:t> un province </a:t>
            </a:r>
            <a:r>
              <a:rPr lang="en-CA" dirty="0" err="1" smtClean="0"/>
              <a:t>donnée</a:t>
            </a:r>
            <a:r>
              <a:rPr lang="en-CA" dirty="0" smtClean="0"/>
              <a:t>, </a:t>
            </a:r>
            <a:r>
              <a:rPr lang="en-CA" dirty="0" err="1" smtClean="0"/>
              <a:t>dont</a:t>
            </a:r>
            <a:r>
              <a:rPr lang="en-CA" dirty="0" smtClean="0"/>
              <a:t> le </a:t>
            </a:r>
            <a:r>
              <a:rPr lang="en-CA" dirty="0" err="1" smtClean="0"/>
              <a:t>salaire</a:t>
            </a:r>
            <a:r>
              <a:rPr lang="en-CA" dirty="0" smtClean="0"/>
              <a:t> </a:t>
            </a:r>
            <a:r>
              <a:rPr lang="en-CA" dirty="0" err="1" smtClean="0"/>
              <a:t>annuel</a:t>
            </a:r>
            <a:r>
              <a:rPr lang="en-CA" dirty="0" smtClean="0"/>
              <a:t> </a:t>
            </a:r>
            <a:r>
              <a:rPr lang="en-CA" dirty="0" err="1" smtClean="0"/>
              <a:t>actuel</a:t>
            </a:r>
            <a:r>
              <a:rPr lang="en-CA" dirty="0" smtClean="0"/>
              <a:t> est </a:t>
            </a:r>
            <a:r>
              <a:rPr lang="en-CA" dirty="0" err="1" smtClean="0"/>
              <a:t>supérieur</a:t>
            </a:r>
            <a:r>
              <a:rPr lang="en-CA" dirty="0" smtClean="0"/>
              <a:t> </a:t>
            </a:r>
            <a:r>
              <a:rPr lang="en-CA" dirty="0" err="1" smtClean="0"/>
              <a:t>ou</a:t>
            </a:r>
            <a:r>
              <a:rPr lang="en-CA" dirty="0" smtClean="0"/>
              <a:t> </a:t>
            </a:r>
            <a:r>
              <a:rPr lang="en-CA" dirty="0" err="1" smtClean="0"/>
              <a:t>égal</a:t>
            </a:r>
            <a:r>
              <a:rPr lang="en-CA" dirty="0" smtClean="0"/>
              <a:t> à 45000 $</a:t>
            </a:r>
          </a:p>
          <a:p>
            <a:r>
              <a:rPr lang="en-CA" dirty="0" smtClean="0"/>
              <a:t>Grosses-</a:t>
            </a:r>
            <a:r>
              <a:rPr lang="en-CA" dirty="0" err="1" smtClean="0"/>
              <a:t>Requêtes</a:t>
            </a:r>
            <a:endParaRPr lang="en-CA" dirty="0" smtClean="0"/>
          </a:p>
          <a:p>
            <a:pPr lvl="1"/>
            <a:r>
              <a:rPr lang="en-CA" dirty="0" err="1" smtClean="0"/>
              <a:t>Statistiques</a:t>
            </a:r>
            <a:r>
              <a:rPr lang="en-CA" dirty="0" smtClean="0"/>
              <a:t> des </a:t>
            </a:r>
            <a:r>
              <a:rPr lang="en-CA" dirty="0" err="1" smtClean="0"/>
              <a:t>Nombres</a:t>
            </a:r>
            <a:r>
              <a:rPr lang="en-CA" dirty="0" smtClean="0"/>
              <a:t> </a:t>
            </a:r>
            <a:r>
              <a:rPr lang="en-CA" dirty="0" err="1" smtClean="0"/>
              <a:t>totaux</a:t>
            </a:r>
            <a:r>
              <a:rPr lang="en-CA" dirty="0" smtClean="0"/>
              <a:t> </a:t>
            </a:r>
            <a:r>
              <a:rPr lang="en-CA" dirty="0" err="1" smtClean="0"/>
              <a:t>d’enregistrement</a:t>
            </a:r>
            <a:r>
              <a:rPr lang="en-CA" dirty="0" smtClean="0"/>
              <a:t> par province de 1980 à 2016</a:t>
            </a:r>
          </a:p>
          <a:p>
            <a:pPr lvl="1"/>
            <a:r>
              <a:rPr lang="en-CA" dirty="0" err="1" smtClean="0"/>
              <a:t>Statistiques</a:t>
            </a:r>
            <a:r>
              <a:rPr lang="en-CA" dirty="0" smtClean="0"/>
              <a:t> pour </a:t>
            </a:r>
            <a:r>
              <a:rPr lang="en-CA" dirty="0" err="1" smtClean="0"/>
              <a:t>toutes</a:t>
            </a:r>
            <a:r>
              <a:rPr lang="en-CA" dirty="0" smtClean="0"/>
              <a:t> les provinces de la 2e petite </a:t>
            </a:r>
            <a:r>
              <a:rPr lang="en-CA" dirty="0" err="1" smtClean="0"/>
              <a:t>requête</a:t>
            </a:r>
            <a:r>
              <a:rPr lang="en-CA" dirty="0" smtClean="0"/>
              <a:t>.</a:t>
            </a:r>
          </a:p>
          <a:p>
            <a:pPr lvl="1"/>
            <a:r>
              <a:rPr lang="en-CA" dirty="0" err="1" smtClean="0"/>
              <a:t>Personnalisation</a:t>
            </a:r>
            <a:endParaRPr lang="en-CA" dirty="0" smtClean="0"/>
          </a:p>
          <a:p>
            <a:r>
              <a:rPr lang="en-CA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077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64096"/>
          </a:xfrm>
        </p:spPr>
        <p:txBody>
          <a:bodyPr>
            <a:normAutofit/>
          </a:bodyPr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7342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Le Canada est un pays qui </a:t>
            </a:r>
            <a:r>
              <a:rPr lang="en-CA" dirty="0" err="1" smtClean="0"/>
              <a:t>s’est</a:t>
            </a:r>
            <a:r>
              <a:rPr lang="en-CA" dirty="0" smtClean="0"/>
              <a:t> </a:t>
            </a:r>
            <a:r>
              <a:rPr lang="en-CA" dirty="0" err="1" smtClean="0"/>
              <a:t>bati</a:t>
            </a:r>
            <a:r>
              <a:rPr lang="en-CA" dirty="0" smtClean="0"/>
              <a:t> sur </a:t>
            </a:r>
            <a:r>
              <a:rPr lang="en-CA" dirty="0" err="1" smtClean="0"/>
              <a:t>sa</a:t>
            </a:r>
            <a:r>
              <a:rPr lang="en-CA" dirty="0" smtClean="0"/>
              <a:t> </a:t>
            </a:r>
            <a:r>
              <a:rPr lang="en-CA" dirty="0" err="1" smtClean="0"/>
              <a:t>diversité</a:t>
            </a:r>
            <a:r>
              <a:rPr lang="en-CA" dirty="0" smtClean="0"/>
              <a:t> </a:t>
            </a:r>
            <a:r>
              <a:rPr lang="en-CA" dirty="0" err="1" smtClean="0"/>
              <a:t>culturelle</a:t>
            </a:r>
            <a:r>
              <a:rPr lang="en-CA" dirty="0" smtClean="0"/>
              <a:t> </a:t>
            </a:r>
            <a:r>
              <a:rPr lang="en-CA" dirty="0" err="1" smtClean="0"/>
              <a:t>depuis</a:t>
            </a:r>
            <a:r>
              <a:rPr lang="en-CA" dirty="0" smtClean="0"/>
              <a:t> les </a:t>
            </a:r>
            <a:r>
              <a:rPr lang="en-CA" dirty="0" err="1" smtClean="0"/>
              <a:t>années</a:t>
            </a:r>
            <a:r>
              <a:rPr lang="en-CA" dirty="0" smtClean="0"/>
              <a:t> 80.</a:t>
            </a:r>
          </a:p>
          <a:p>
            <a:endParaRPr lang="en-CA" dirty="0" smtClean="0"/>
          </a:p>
          <a:p>
            <a:r>
              <a:rPr lang="en-CA" dirty="0" smtClean="0"/>
              <a:t>Pas mal </a:t>
            </a:r>
            <a:r>
              <a:rPr lang="en-CA" dirty="0" err="1" smtClean="0"/>
              <a:t>d’immmigrants</a:t>
            </a:r>
            <a:r>
              <a:rPr lang="en-CA" dirty="0" smtClean="0"/>
              <a:t> à la </a:t>
            </a:r>
            <a:r>
              <a:rPr lang="en-CA" dirty="0" err="1" smtClean="0"/>
              <a:t>recherche</a:t>
            </a:r>
            <a:r>
              <a:rPr lang="en-CA" dirty="0" smtClean="0"/>
              <a:t> d’un nouveau cadre </a:t>
            </a:r>
            <a:r>
              <a:rPr lang="en-CA" dirty="0" err="1" smtClean="0"/>
              <a:t>géo-politiques</a:t>
            </a:r>
            <a:r>
              <a:rPr lang="en-CA" dirty="0" smtClean="0"/>
              <a:t> </a:t>
            </a:r>
            <a:r>
              <a:rPr lang="en-CA" dirty="0" err="1" smtClean="0"/>
              <a:t>immigrent</a:t>
            </a:r>
            <a:r>
              <a:rPr lang="en-CA" dirty="0" smtClean="0"/>
              <a:t> au Canada.</a:t>
            </a:r>
          </a:p>
          <a:p>
            <a:endParaRPr lang="en-CA" dirty="0" smtClean="0"/>
          </a:p>
          <a:p>
            <a:r>
              <a:rPr lang="en-CA" dirty="0" smtClean="0"/>
              <a:t>Je me </a:t>
            </a:r>
            <a:r>
              <a:rPr lang="en-CA" dirty="0" err="1" smtClean="0"/>
              <a:t>suis</a:t>
            </a:r>
            <a:r>
              <a:rPr lang="en-CA" dirty="0" smtClean="0"/>
              <a:t> </a:t>
            </a:r>
            <a:r>
              <a:rPr lang="en-CA" dirty="0" err="1" smtClean="0"/>
              <a:t>donné</a:t>
            </a:r>
            <a:r>
              <a:rPr lang="en-CA" dirty="0" smtClean="0"/>
              <a:t> le </a:t>
            </a:r>
            <a:r>
              <a:rPr lang="en-CA" dirty="0" err="1" smtClean="0"/>
              <a:t>mandat</a:t>
            </a:r>
            <a:r>
              <a:rPr lang="en-CA" dirty="0" smtClean="0"/>
              <a:t> de faire une analyse </a:t>
            </a:r>
            <a:r>
              <a:rPr lang="en-CA" dirty="0" err="1" smtClean="0"/>
              <a:t>complète</a:t>
            </a:r>
            <a:r>
              <a:rPr lang="en-CA" dirty="0" smtClean="0"/>
              <a:t> des </a:t>
            </a:r>
            <a:r>
              <a:rPr lang="en-CA" dirty="0" err="1" smtClean="0"/>
              <a:t>données</a:t>
            </a:r>
            <a:r>
              <a:rPr lang="en-CA" dirty="0" smtClean="0"/>
              <a:t> </a:t>
            </a:r>
            <a:r>
              <a:rPr lang="en-CA" dirty="0" err="1" smtClean="0"/>
              <a:t>enregistrées</a:t>
            </a:r>
            <a:r>
              <a:rPr lang="en-CA" dirty="0" smtClean="0"/>
              <a:t> de </a:t>
            </a:r>
            <a:r>
              <a:rPr lang="en-CA" dirty="0" err="1" smtClean="0"/>
              <a:t>ces</a:t>
            </a:r>
            <a:r>
              <a:rPr lang="en-CA" dirty="0" smtClean="0"/>
              <a:t> migrants.</a:t>
            </a:r>
          </a:p>
          <a:p>
            <a:endParaRPr lang="en-CA" dirty="0" smtClean="0"/>
          </a:p>
          <a:p>
            <a:r>
              <a:rPr lang="en-CA" dirty="0" smtClean="0"/>
              <a:t>Je vous </a:t>
            </a:r>
            <a:r>
              <a:rPr lang="en-CA" dirty="0" err="1" smtClean="0"/>
              <a:t>remercie</a:t>
            </a:r>
            <a:r>
              <a:rPr lang="en-CA" dirty="0" smtClean="0"/>
              <a:t> de me </a:t>
            </a:r>
            <a:r>
              <a:rPr lang="en-CA" dirty="0" err="1" smtClean="0"/>
              <a:t>suivre</a:t>
            </a:r>
            <a:r>
              <a:rPr lang="en-CA" dirty="0" smtClean="0"/>
              <a:t> tout le long de mon analyse </a:t>
            </a:r>
            <a:r>
              <a:rPr lang="en-CA" dirty="0" err="1" smtClean="0"/>
              <a:t>dont</a:t>
            </a:r>
            <a:r>
              <a:rPr lang="en-CA" dirty="0" smtClean="0"/>
              <a:t> le code source est </a:t>
            </a:r>
            <a:r>
              <a:rPr lang="en-CA" dirty="0" err="1" smtClean="0"/>
              <a:t>réalisé</a:t>
            </a:r>
            <a:r>
              <a:rPr lang="en-CA" dirty="0" smtClean="0"/>
              <a:t> </a:t>
            </a:r>
            <a:r>
              <a:rPr lang="en-CA" dirty="0" err="1" smtClean="0"/>
              <a:t>en</a:t>
            </a:r>
            <a:r>
              <a:rPr lang="en-CA" dirty="0" smtClean="0"/>
              <a:t> language Python.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50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>
            <a:normAutofit/>
          </a:bodyPr>
          <a:lstStyle/>
          <a:p>
            <a:r>
              <a:rPr lang="en-CA" dirty="0" err="1" smtClean="0"/>
              <a:t>Méthodologie</a:t>
            </a:r>
            <a:r>
              <a:rPr lang="en-CA" dirty="0" smtClean="0"/>
              <a:t> </a:t>
            </a:r>
            <a:r>
              <a:rPr lang="en-CA" dirty="0" err="1" smtClean="0"/>
              <a:t>d’analyse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84576"/>
          </a:xfrm>
        </p:spPr>
        <p:txBody>
          <a:bodyPr>
            <a:normAutofit fontScale="77500" lnSpcReduction="20000"/>
          </a:bodyPr>
          <a:lstStyle/>
          <a:p>
            <a:r>
              <a:rPr lang="en-CA" sz="3400" dirty="0" smtClean="0"/>
              <a:t>Par habitude, </a:t>
            </a:r>
            <a:r>
              <a:rPr lang="en-CA" sz="3400" dirty="0" err="1" smtClean="0"/>
              <a:t>J’aime</a:t>
            </a:r>
            <a:r>
              <a:rPr lang="en-CA" sz="3400" dirty="0" smtClean="0"/>
              <a:t> </a:t>
            </a:r>
            <a:r>
              <a:rPr lang="en-CA" sz="3400" dirty="0" err="1" smtClean="0"/>
              <a:t>bien</a:t>
            </a:r>
            <a:r>
              <a:rPr lang="en-CA" sz="3400" dirty="0" smtClean="0"/>
              <a:t> me faire de petites </a:t>
            </a:r>
            <a:r>
              <a:rPr lang="en-CA" sz="3400" dirty="0" err="1" smtClean="0"/>
              <a:t>requêtes</a:t>
            </a:r>
            <a:r>
              <a:rPr lang="en-CA" sz="3400" dirty="0" smtClean="0"/>
              <a:t> (</a:t>
            </a:r>
            <a:r>
              <a:rPr lang="en-CA" sz="3400" dirty="0" err="1" smtClean="0"/>
              <a:t>Fonctions</a:t>
            </a:r>
            <a:r>
              <a:rPr lang="en-CA" sz="3400" dirty="0" smtClean="0"/>
              <a:t>) </a:t>
            </a:r>
            <a:r>
              <a:rPr lang="en-CA" sz="3400" dirty="0" err="1" smtClean="0"/>
              <a:t>d’échauffement</a:t>
            </a:r>
            <a:r>
              <a:rPr lang="en-CA" sz="3400" dirty="0" smtClean="0"/>
              <a:t> : </a:t>
            </a:r>
            <a:r>
              <a:rPr lang="en-CA" sz="3400" dirty="0" err="1" smtClean="0"/>
              <a:t>C’est</a:t>
            </a:r>
            <a:r>
              <a:rPr lang="en-CA" sz="3400" dirty="0" smtClean="0"/>
              <a:t> </a:t>
            </a:r>
            <a:r>
              <a:rPr lang="en-CA" sz="3400" dirty="0" err="1" smtClean="0"/>
              <a:t>donc</a:t>
            </a:r>
            <a:r>
              <a:rPr lang="en-CA" sz="3400" dirty="0" smtClean="0"/>
              <a:t> par </a:t>
            </a:r>
            <a:r>
              <a:rPr lang="en-CA" sz="3400" dirty="0" err="1" smtClean="0"/>
              <a:t>celle</a:t>
            </a:r>
            <a:r>
              <a:rPr lang="en-CA" sz="3400" dirty="0" smtClean="0"/>
              <a:t>-ci que nous </a:t>
            </a:r>
            <a:r>
              <a:rPr lang="en-CA" sz="3400" dirty="0" err="1" smtClean="0"/>
              <a:t>allons</a:t>
            </a:r>
            <a:r>
              <a:rPr lang="en-CA" sz="3400" dirty="0" smtClean="0"/>
              <a:t> commencer.</a:t>
            </a:r>
          </a:p>
          <a:p>
            <a:endParaRPr lang="en-CA" sz="3400" dirty="0"/>
          </a:p>
          <a:p>
            <a:r>
              <a:rPr lang="en-CA" sz="3400" dirty="0" err="1" smtClean="0"/>
              <a:t>En</a:t>
            </a:r>
            <a:r>
              <a:rPr lang="en-CA" sz="3400" dirty="0" smtClean="0"/>
              <a:t> </a:t>
            </a:r>
            <a:r>
              <a:rPr lang="en-CA" sz="3400" dirty="0" err="1" smtClean="0"/>
              <a:t>générale</a:t>
            </a:r>
            <a:r>
              <a:rPr lang="en-CA" sz="3400" dirty="0" smtClean="0"/>
              <a:t>, </a:t>
            </a:r>
            <a:r>
              <a:rPr lang="en-CA" sz="3400" dirty="0" err="1" smtClean="0"/>
              <a:t>lorsque</a:t>
            </a:r>
            <a:r>
              <a:rPr lang="en-CA" sz="3400" dirty="0" smtClean="0"/>
              <a:t> </a:t>
            </a:r>
            <a:r>
              <a:rPr lang="en-CA" sz="3400" dirty="0" err="1" smtClean="0"/>
              <a:t>ces</a:t>
            </a:r>
            <a:r>
              <a:rPr lang="en-CA" sz="3400" dirty="0" smtClean="0"/>
              <a:t> </a:t>
            </a:r>
            <a:r>
              <a:rPr lang="en-CA" sz="3400" dirty="0" err="1" smtClean="0"/>
              <a:t>requêtes</a:t>
            </a:r>
            <a:r>
              <a:rPr lang="en-CA" sz="3400" dirty="0" smtClean="0"/>
              <a:t> </a:t>
            </a:r>
            <a:r>
              <a:rPr lang="en-CA" sz="3400" dirty="0" err="1" smtClean="0"/>
              <a:t>sont</a:t>
            </a:r>
            <a:r>
              <a:rPr lang="en-CA" sz="3400" dirty="0" smtClean="0"/>
              <a:t> </a:t>
            </a:r>
            <a:r>
              <a:rPr lang="en-CA" sz="3400" dirty="0" err="1" smtClean="0"/>
              <a:t>établies</a:t>
            </a:r>
            <a:r>
              <a:rPr lang="en-CA" sz="3400" dirty="0" smtClean="0"/>
              <a:t>, pour la suite, </a:t>
            </a:r>
            <a:r>
              <a:rPr lang="en-CA" sz="3400" dirty="0" err="1" smtClean="0"/>
              <a:t>lorsqu’on</a:t>
            </a:r>
            <a:r>
              <a:rPr lang="en-CA" sz="3400" dirty="0" smtClean="0"/>
              <a:t> a à faire avec de plus grosses </a:t>
            </a:r>
            <a:r>
              <a:rPr lang="en-CA" sz="3400" dirty="0" err="1" smtClean="0"/>
              <a:t>requêtes</a:t>
            </a:r>
            <a:r>
              <a:rPr lang="en-CA" sz="3400" dirty="0" smtClean="0"/>
              <a:t>, </a:t>
            </a:r>
            <a:r>
              <a:rPr lang="en-CA" sz="3400" dirty="0" err="1" smtClean="0"/>
              <a:t>il</a:t>
            </a:r>
            <a:r>
              <a:rPr lang="en-CA" sz="3400" dirty="0" smtClean="0"/>
              <a:t> </a:t>
            </a:r>
            <a:r>
              <a:rPr lang="en-CA" sz="3400" dirty="0" err="1" smtClean="0"/>
              <a:t>suffit</a:t>
            </a:r>
            <a:r>
              <a:rPr lang="en-CA" sz="3400" dirty="0" smtClean="0"/>
              <a:t> </a:t>
            </a:r>
            <a:r>
              <a:rPr lang="en-CA" sz="3400" dirty="0" err="1" smtClean="0"/>
              <a:t>d’aller</a:t>
            </a:r>
            <a:r>
              <a:rPr lang="en-CA" sz="3400" dirty="0" smtClean="0"/>
              <a:t> les </a:t>
            </a:r>
            <a:r>
              <a:rPr lang="en-CA" sz="3400" dirty="0" err="1" smtClean="0"/>
              <a:t>rechercher</a:t>
            </a:r>
            <a:r>
              <a:rPr lang="en-CA" sz="3400" dirty="0" smtClean="0"/>
              <a:t> une à une </a:t>
            </a:r>
            <a:r>
              <a:rPr lang="en-CA" sz="3400" dirty="0" err="1" smtClean="0"/>
              <a:t>ou</a:t>
            </a:r>
            <a:r>
              <a:rPr lang="en-CA" sz="3400" dirty="0" smtClean="0"/>
              <a:t> </a:t>
            </a:r>
            <a:r>
              <a:rPr lang="en-CA" sz="3400" dirty="0" err="1" smtClean="0"/>
              <a:t>même</a:t>
            </a:r>
            <a:r>
              <a:rPr lang="en-CA" sz="3400" dirty="0" smtClean="0"/>
              <a:t> les combiner pour se </a:t>
            </a:r>
            <a:r>
              <a:rPr lang="en-CA" sz="3400" dirty="0" err="1" smtClean="0"/>
              <a:t>faciliter</a:t>
            </a:r>
            <a:r>
              <a:rPr lang="en-CA" sz="3400" dirty="0" smtClean="0"/>
              <a:t> la </a:t>
            </a:r>
            <a:r>
              <a:rPr lang="en-CA" sz="3400" dirty="0" err="1" smtClean="0"/>
              <a:t>tache</a:t>
            </a:r>
            <a:r>
              <a:rPr lang="en-CA" sz="3400" dirty="0" smtClean="0"/>
              <a:t> </a:t>
            </a:r>
            <a:r>
              <a:rPr lang="en-CA" sz="3400" dirty="0" err="1" smtClean="0"/>
              <a:t>lors</a:t>
            </a:r>
            <a:r>
              <a:rPr lang="en-CA" sz="3400" dirty="0" smtClean="0"/>
              <a:t> </a:t>
            </a:r>
            <a:r>
              <a:rPr lang="en-CA" sz="3400" dirty="0" err="1" smtClean="0"/>
              <a:t>d’une</a:t>
            </a:r>
            <a:r>
              <a:rPr lang="en-CA" sz="3400" dirty="0" smtClean="0"/>
              <a:t> </a:t>
            </a:r>
            <a:r>
              <a:rPr lang="en-CA" sz="3400" dirty="0" err="1" smtClean="0"/>
              <a:t>grosse</a:t>
            </a:r>
            <a:r>
              <a:rPr lang="en-CA" sz="3400" dirty="0" smtClean="0"/>
              <a:t> </a:t>
            </a:r>
            <a:r>
              <a:rPr lang="en-CA" sz="3400" dirty="0" err="1" smtClean="0"/>
              <a:t>requête</a:t>
            </a:r>
            <a:r>
              <a:rPr lang="en-CA" sz="3400" dirty="0" smtClean="0"/>
              <a:t>. </a:t>
            </a:r>
          </a:p>
          <a:p>
            <a:endParaRPr lang="en-CA" sz="3400" dirty="0" smtClean="0"/>
          </a:p>
          <a:p>
            <a:r>
              <a:rPr lang="en-CA" sz="3400" dirty="0" err="1" smtClean="0"/>
              <a:t>Ça</a:t>
            </a:r>
            <a:r>
              <a:rPr lang="en-CA" sz="3400" dirty="0" smtClean="0"/>
              <a:t> </a:t>
            </a:r>
            <a:r>
              <a:rPr lang="en-CA" sz="3400" dirty="0" err="1" smtClean="0"/>
              <a:t>devient</a:t>
            </a:r>
            <a:r>
              <a:rPr lang="en-CA" sz="3400" dirty="0" smtClean="0"/>
              <a:t> un </a:t>
            </a:r>
            <a:r>
              <a:rPr lang="en-CA" sz="3400" dirty="0" err="1" smtClean="0"/>
              <a:t>jeux</a:t>
            </a:r>
            <a:r>
              <a:rPr lang="en-CA" sz="3400" dirty="0" smtClean="0"/>
              <a:t> d’enfant, et le code est plus facile à </a:t>
            </a:r>
            <a:r>
              <a:rPr lang="en-CA" sz="3400" dirty="0" err="1" smtClean="0"/>
              <a:t>maintenir</a:t>
            </a:r>
            <a:endParaRPr lang="en-CA" sz="3400" dirty="0" smtClean="0"/>
          </a:p>
          <a:p>
            <a:endParaRPr lang="en-CA" sz="3400" dirty="0"/>
          </a:p>
          <a:p>
            <a:r>
              <a:rPr lang="en-CA" sz="3400" dirty="0" smtClean="0"/>
              <a:t>Et </a:t>
            </a:r>
            <a:r>
              <a:rPr lang="en-CA" sz="3400" dirty="0" err="1" smtClean="0"/>
              <a:t>c’est</a:t>
            </a:r>
            <a:r>
              <a:rPr lang="en-CA" sz="3400" dirty="0" smtClean="0"/>
              <a:t> </a:t>
            </a:r>
            <a:r>
              <a:rPr lang="en-CA" sz="3400" dirty="0" err="1" smtClean="0"/>
              <a:t>parti</a:t>
            </a:r>
            <a:r>
              <a:rPr lang="en-CA" sz="3400" dirty="0" smtClean="0"/>
              <a:t> …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20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44824"/>
            <a:ext cx="8229600" cy="2079104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CA" sz="4000" b="1" kern="1200" dirty="0" err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Statistiques</a:t>
            </a:r>
            <a:r>
              <a:rPr lang="en-CA" sz="4000" b="1" kern="1200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des </a:t>
            </a:r>
            <a:r>
              <a:rPr lang="en-CA" sz="4000" b="1" kern="1200" dirty="0" err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Nombres</a:t>
            </a:r>
            <a:r>
              <a:rPr lang="en-CA" sz="4000" b="1" kern="1200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000" b="1" kern="1200" dirty="0" err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totaux</a:t>
            </a:r>
            <a:r>
              <a:rPr lang="en-CA" sz="4000" b="1" kern="1200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000" b="1" kern="1200" dirty="0" err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d’enregistrement</a:t>
            </a:r>
            <a:r>
              <a:rPr lang="en-CA" sz="4000" b="1" kern="1200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par province de 1980 à </a:t>
            </a:r>
            <a:r>
              <a:rPr lang="en-CA" sz="4000" b="1" kern="1200" dirty="0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2016</a:t>
            </a:r>
            <a:endParaRPr lang="en-CA" sz="4000" b="1" kern="120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92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Petites </a:t>
            </a:r>
            <a:r>
              <a:rPr lang="en-CA" dirty="0" err="1"/>
              <a:t>R</a:t>
            </a:r>
            <a:r>
              <a:rPr lang="en-CA" dirty="0" err="1" smtClean="0"/>
              <a:t>equêtes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924744" y="5487832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 smtClean="0"/>
              <a:t>Nombre_Enregistrements_Province_Annee</a:t>
            </a:r>
            <a:r>
              <a:rPr lang="en-CA" dirty="0" smtClean="0"/>
              <a:t>('NB', 1996)</a:t>
            </a:r>
            <a:endParaRPr lang="en-CA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1300118"/>
            <a:ext cx="80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1) </a:t>
            </a:r>
            <a:r>
              <a:rPr lang="en-CA" dirty="0" err="1" smtClean="0"/>
              <a:t>Nombre</a:t>
            </a:r>
            <a:r>
              <a:rPr lang="en-CA" dirty="0" smtClean="0"/>
              <a:t> </a:t>
            </a:r>
            <a:r>
              <a:rPr lang="en-CA" dirty="0" err="1" smtClean="0"/>
              <a:t>d’enregistrements</a:t>
            </a:r>
            <a:r>
              <a:rPr lang="en-CA" dirty="0" smtClean="0"/>
              <a:t> pour une province </a:t>
            </a:r>
            <a:r>
              <a:rPr lang="en-CA" dirty="0" err="1" smtClean="0"/>
              <a:t>donnée</a:t>
            </a:r>
            <a:r>
              <a:rPr lang="en-CA" dirty="0" smtClean="0"/>
              <a:t> pour une </a:t>
            </a:r>
            <a:r>
              <a:rPr lang="en-CA" dirty="0" err="1" smtClean="0"/>
              <a:t>année</a:t>
            </a:r>
            <a:r>
              <a:rPr lang="en-CA" dirty="0" smtClean="0"/>
              <a:t> </a:t>
            </a:r>
            <a:r>
              <a:rPr lang="en-CA" dirty="0" err="1" smtClean="0"/>
              <a:t>donnée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6" t="42636" r="25825" b="28682"/>
          <a:stretch/>
        </p:blipFill>
        <p:spPr bwMode="auto">
          <a:xfrm>
            <a:off x="896164" y="2060848"/>
            <a:ext cx="6894619" cy="342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026458" y="6158408"/>
            <a:ext cx="63367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La </a:t>
            </a:r>
            <a:r>
              <a:rPr lang="en-CA" dirty="0" err="1" smtClean="0"/>
              <a:t>réponse</a:t>
            </a:r>
            <a:r>
              <a:rPr lang="en-CA" dirty="0" smtClean="0"/>
              <a:t> pour </a:t>
            </a:r>
            <a:r>
              <a:rPr lang="en-CA" dirty="0" err="1" smtClean="0"/>
              <a:t>cette</a:t>
            </a:r>
            <a:r>
              <a:rPr lang="en-CA" dirty="0" smtClean="0"/>
              <a:t> </a:t>
            </a:r>
            <a:r>
              <a:rPr lang="en-CA" dirty="0" err="1" smtClean="0"/>
              <a:t>requête</a:t>
            </a:r>
            <a:r>
              <a:rPr lang="en-CA" dirty="0" smtClean="0"/>
              <a:t> est 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3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Petites </a:t>
            </a:r>
            <a:r>
              <a:rPr lang="en-CA" dirty="0" err="1" smtClean="0"/>
              <a:t>Requêtes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11568" r="34055" b="68961"/>
          <a:stretch/>
        </p:blipFill>
        <p:spPr bwMode="auto">
          <a:xfrm>
            <a:off x="611560" y="3212976"/>
            <a:ext cx="795431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1560" y="1628800"/>
            <a:ext cx="79543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En</a:t>
            </a:r>
            <a:r>
              <a:rPr lang="en-CA" dirty="0" smtClean="0"/>
              <a:t> </a:t>
            </a:r>
            <a:r>
              <a:rPr lang="en-CA" dirty="0" err="1" smtClean="0"/>
              <a:t>préparation</a:t>
            </a:r>
            <a:r>
              <a:rPr lang="en-CA" dirty="0" smtClean="0"/>
              <a:t> </a:t>
            </a:r>
            <a:r>
              <a:rPr lang="en-CA" dirty="0" err="1" smtClean="0"/>
              <a:t>d’une</a:t>
            </a:r>
            <a:r>
              <a:rPr lang="en-CA" dirty="0" smtClean="0"/>
              <a:t> </a:t>
            </a:r>
            <a:r>
              <a:rPr lang="en-CA" dirty="0" err="1" smtClean="0"/>
              <a:t>grosse</a:t>
            </a:r>
            <a:r>
              <a:rPr lang="en-CA" dirty="0" smtClean="0"/>
              <a:t> </a:t>
            </a:r>
            <a:r>
              <a:rPr lang="en-CA" dirty="0" err="1" smtClean="0"/>
              <a:t>requête</a:t>
            </a:r>
            <a:r>
              <a:rPr lang="en-CA" dirty="0" smtClean="0"/>
              <a:t> qui </a:t>
            </a:r>
            <a:r>
              <a:rPr lang="en-CA" dirty="0" err="1" smtClean="0"/>
              <a:t>s’étend</a:t>
            </a:r>
            <a:r>
              <a:rPr lang="en-CA" dirty="0" smtClean="0"/>
              <a:t> sur </a:t>
            </a:r>
            <a:r>
              <a:rPr lang="en-CA" dirty="0" err="1" smtClean="0"/>
              <a:t>toutes</a:t>
            </a:r>
            <a:r>
              <a:rPr lang="en-CA" dirty="0" smtClean="0"/>
              <a:t> les </a:t>
            </a:r>
            <a:r>
              <a:rPr lang="en-CA" dirty="0" err="1" smtClean="0"/>
              <a:t>années</a:t>
            </a:r>
            <a:r>
              <a:rPr lang="en-CA" dirty="0" smtClean="0"/>
              <a:t> </a:t>
            </a:r>
            <a:r>
              <a:rPr lang="en-CA" dirty="0" err="1" smtClean="0"/>
              <a:t>d’enregistrement</a:t>
            </a:r>
            <a:r>
              <a:rPr lang="en-CA" dirty="0" smtClean="0"/>
              <a:t>, nous </a:t>
            </a:r>
            <a:r>
              <a:rPr lang="en-CA" dirty="0" err="1" smtClean="0"/>
              <a:t>allons</a:t>
            </a:r>
            <a:r>
              <a:rPr lang="en-CA" dirty="0" smtClean="0"/>
              <a:t> nous </a:t>
            </a:r>
            <a:r>
              <a:rPr lang="en-CA" dirty="0" err="1" smtClean="0"/>
              <a:t>crérer</a:t>
            </a:r>
            <a:r>
              <a:rPr lang="en-CA" dirty="0" smtClean="0"/>
              <a:t> une petite </a:t>
            </a:r>
            <a:r>
              <a:rPr lang="en-CA" dirty="0" err="1" smtClean="0"/>
              <a:t>fonction</a:t>
            </a:r>
            <a:r>
              <a:rPr lang="en-CA" dirty="0" smtClean="0"/>
              <a:t> qui stock </a:t>
            </a:r>
            <a:r>
              <a:rPr lang="en-CA" dirty="0" err="1" smtClean="0"/>
              <a:t>dans</a:t>
            </a:r>
            <a:r>
              <a:rPr lang="en-CA" dirty="0" smtClean="0"/>
              <a:t> un tableau </a:t>
            </a:r>
            <a:r>
              <a:rPr lang="en-CA" dirty="0" err="1" smtClean="0"/>
              <a:t>tous</a:t>
            </a:r>
            <a:r>
              <a:rPr lang="en-CA" dirty="0" smtClean="0"/>
              <a:t> les </a:t>
            </a:r>
            <a:r>
              <a:rPr lang="en-CA" dirty="0" err="1" smtClean="0"/>
              <a:t>enregistrements</a:t>
            </a:r>
            <a:r>
              <a:rPr lang="en-CA" dirty="0" smtClean="0"/>
              <a:t> pour une province </a:t>
            </a:r>
            <a:r>
              <a:rPr lang="en-CA" dirty="0" err="1" smtClean="0"/>
              <a:t>donnée</a:t>
            </a:r>
            <a:r>
              <a:rPr lang="en-CA" dirty="0" smtClean="0"/>
              <a:t> de </a:t>
            </a:r>
            <a:r>
              <a:rPr lang="en-CA" dirty="0" err="1" smtClean="0"/>
              <a:t>l’année</a:t>
            </a:r>
            <a:r>
              <a:rPr lang="en-CA" dirty="0" smtClean="0"/>
              <a:t> 1980 à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9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619</TotalTime>
  <Words>661</Words>
  <Application>Microsoft Office PowerPoint</Application>
  <PresentationFormat>Affichage à l'écran (4:3)</PresentationFormat>
  <Paragraphs>84</Paragraphs>
  <Slides>30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Apex</vt:lpstr>
      <vt:lpstr>Analyse de données des Immigrants reçus depuis 1980</vt:lpstr>
      <vt:lpstr>Avertissement :</vt:lpstr>
      <vt:lpstr>Stats.csv</vt:lpstr>
      <vt:lpstr>Plan de Présentation</vt:lpstr>
      <vt:lpstr>Introduction</vt:lpstr>
      <vt:lpstr>Méthodologie d’analyse</vt:lpstr>
      <vt:lpstr>Statistiques des Nombres totaux d’enregistrement par province de 1980 à 2016</vt:lpstr>
      <vt:lpstr>Petites Requêtes</vt:lpstr>
      <vt:lpstr>Petites Requêtes</vt:lpstr>
      <vt:lpstr>Petites Requêtes</vt:lpstr>
      <vt:lpstr>Petites requêtes</vt:lpstr>
      <vt:lpstr>Grosse requête</vt:lpstr>
      <vt:lpstr>Visualisation</vt:lpstr>
      <vt:lpstr>Statistiques du  Nombre de femmes qui ont immigré depuis 1980 et dont le salaire annuel actuel est  &gt;= 45 000</vt:lpstr>
      <vt:lpstr>Petite requête</vt:lpstr>
      <vt:lpstr>Petite requête</vt:lpstr>
      <vt:lpstr>Visualisation</vt:lpstr>
      <vt:lpstr>Personnalisation</vt:lpstr>
      <vt:lpstr>Petite Requête</vt:lpstr>
      <vt:lpstr>Petite Requête</vt:lpstr>
      <vt:lpstr>Petite Requête</vt:lpstr>
      <vt:lpstr>Exécution</vt:lpstr>
      <vt:lpstr>Visualisation</vt:lpstr>
      <vt:lpstr>Exécution</vt:lpstr>
      <vt:lpstr>Visualisation</vt:lpstr>
      <vt:lpstr>Petite requete supplementaire</vt:lpstr>
      <vt:lpstr>Présentation PowerPoint</vt:lpstr>
      <vt:lpstr>Présentation PowerPoint</vt:lpstr>
      <vt:lpstr>Visualisation</vt:lpstr>
      <vt:lpstr>Merci de m’avoir suivi dans cette aventure de la DataSciences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données des Immigrants reçus depuis 1980</dc:title>
  <dc:creator>Joel Sande</dc:creator>
  <cp:lastModifiedBy>Joel Sande</cp:lastModifiedBy>
  <cp:revision>31</cp:revision>
  <dcterms:created xsi:type="dcterms:W3CDTF">2018-03-01T15:54:12Z</dcterms:created>
  <dcterms:modified xsi:type="dcterms:W3CDTF">2018-03-02T16:58:16Z</dcterms:modified>
</cp:coreProperties>
</file>